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58ce7fb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58ce7fb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58ce7fbd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58ce7fbd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58ce7fbd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58ce7fbd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158ce7fbd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158ce7fbd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58ce7fbd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58ce7fbd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58ce7fbd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58ce7fbd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158ce7fbd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158ce7fbd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585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738750"/>
            <a:ext cx="8520600" cy="105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400">
                <a:solidFill>
                  <a:srgbClr val="D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“Nel Nome del Rispetto”</a:t>
            </a:r>
            <a:endParaRPr sz="5400">
              <a:solidFill>
                <a:srgbClr val="D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9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RISPETTO E L’EVOLUZIONE DELLA DONNA ATTRAVERSO LA MUSICA:</a:t>
            </a:r>
            <a:br>
              <a:rPr b="1" lang="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CLARA JOSEPHINE WIECK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6CB9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311275"/>
            <a:ext cx="4260300" cy="42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 i vari compositori del Romanticismo, abbiamo notato che Clara Josephine Wieck, moglie di Robert Alexander Schumann, è stata una delle poche donne dell’epoca compositrice e pianista.</a:t>
            </a:r>
            <a:endParaRPr sz="2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2675" y="152400"/>
            <a:ext cx="344800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377975"/>
            <a:ext cx="4260300" cy="41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quel periodo il mondo della cultura ed i lavori relativi a questo erano prettamente maschili.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 esempio, professori, compositori, musicisti, medici e studiosi erano soprattutto uomini.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4999" y="326189"/>
            <a:ext cx="1708651" cy="2039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9450" y="239200"/>
            <a:ext cx="1708646" cy="2170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7151" y="2604760"/>
            <a:ext cx="1782249" cy="2351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06050" y="239188"/>
            <a:ext cx="1782250" cy="221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84264" y="2673300"/>
            <a:ext cx="1819011" cy="221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13637" y="2646543"/>
            <a:ext cx="1967075" cy="2267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6CB9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281625"/>
            <a:ext cx="4260300" cy="42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donne venivano considerate socialmente le “protettrici della famiglia” e per questo il loro compito era quello di prendersi cura dei mariti e dei figli e di tutto quello che riguardava la casa. Dunque, all’epoca, era raro vedere una compositrice donna e Clara Josephine Wieck è un esempio di donna che ha seguito le sue passioni e che è riuscita ad affermarsi.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6600" y="2534675"/>
            <a:ext cx="1869100" cy="235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1851" y="281625"/>
            <a:ext cx="3137801" cy="212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50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326100"/>
            <a:ext cx="4965300" cy="42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Clara, nata il 23 settembre 1819 a Lipsia, aveva un padre che aveva fondato una fabbrica di pianoforti ed era anche un cantore. La madre di Clara era una cantante e una pianista.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padre, quando vide il potenziale di Clara come pianista, la iscrisse ad un corso privato.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5900" y="2709350"/>
            <a:ext cx="1697800" cy="2039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5900" y="326100"/>
            <a:ext cx="1697801" cy="2241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8DD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445025"/>
            <a:ext cx="4260300" cy="42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Clara è stata una delle pianiste più importanti del periodo romantico e ha composto molte opere tra cui </a:t>
            </a:r>
            <a:r>
              <a:rPr i="1" lang="it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Soirées musicales</a:t>
            </a:r>
            <a:r>
              <a:rPr lang="it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it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Quatre Polonaises op. 1</a:t>
            </a:r>
            <a:r>
              <a:rPr lang="it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 </a:t>
            </a:r>
            <a:r>
              <a:rPr i="1" lang="it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Trio in sol minore per pianoforte, violino e violoncello op. 17</a:t>
            </a:r>
            <a:r>
              <a:rPr lang="it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Quest’ultima composizione rappresenta il suo capolavoro.</a:t>
            </a:r>
            <a:endParaRPr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44125"/>
            <a:ext cx="4267197" cy="304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445025"/>
            <a:ext cx="4260300" cy="41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Nonostante le sue notevoli doti musicali e le sue abilità tecniche e compositive, Clara non diventò mai famosa quanto il marito Schumann. Per lui decise di rinunciare alla sua brillante carriera e di assisterlo perché era malato e aveva bisogno di cure.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750" y="2460575"/>
            <a:ext cx="2062476" cy="25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1851" y="281625"/>
            <a:ext cx="3137801" cy="212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0650" y="769525"/>
            <a:ext cx="8522700" cy="39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Nel nostro percorso approfondiremo l’evoluzione del ruolo della donna musicista fino ad arrivare alla sua affermazione in tutti gli ambiti sociali e culturali.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7062">
            <a:off x="182851" y="3023375"/>
            <a:ext cx="1220500" cy="20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43287">
            <a:off x="6954700" y="3389476"/>
            <a:ext cx="2353550" cy="1681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31594">
            <a:off x="-56546" y="144850"/>
            <a:ext cx="1161842" cy="1202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