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9" r:id="rId4"/>
    <p:sldId id="261" r:id="rId5"/>
    <p:sldId id="265" r:id="rId6"/>
    <p:sldId id="266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7" Type="http://schemas.openxmlformats.org/officeDocument/2006/relationships/image" Target="../media/image6.sv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12.jpg" /><Relationship Id="rId7" Type="http://schemas.openxmlformats.org/officeDocument/2006/relationships/image" Target="../media/image4.sv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3.png" /><Relationship Id="rId5" Type="http://schemas.openxmlformats.org/officeDocument/2006/relationships/image" Target="../media/image6.svg" /><Relationship Id="rId4" Type="http://schemas.openxmlformats.org/officeDocument/2006/relationships/image" Target="../media/image5.png" /><Relationship Id="rId9" Type="http://schemas.openxmlformats.org/officeDocument/2006/relationships/image" Target="../media/image14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6.sv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3" Type="http://schemas.openxmlformats.org/officeDocument/2006/relationships/image" Target="../media/image17.jpg" /><Relationship Id="rId7" Type="http://schemas.openxmlformats.org/officeDocument/2006/relationships/image" Target="../media/image21.sv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20.png" /><Relationship Id="rId5" Type="http://schemas.openxmlformats.org/officeDocument/2006/relationships/image" Target="../media/image19.svg" /><Relationship Id="rId4" Type="http://schemas.openxmlformats.org/officeDocument/2006/relationships/image" Target="../media/image18.png" /><Relationship Id="rId9" Type="http://schemas.openxmlformats.org/officeDocument/2006/relationships/image" Target="../media/image6.sv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6.svg" /><Relationship Id="rId4" Type="http://schemas.openxmlformats.org/officeDocument/2006/relationships/image" Target="../media/image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E2DA2-145D-4686-A635-063EF6D22B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latin typeface="Comic Sans MS" panose="030F0702030302020204" pitchFamily="66" charset="0"/>
              </a:rPr>
              <a:t>Paesaggi di Natale</a:t>
            </a:r>
            <a:br>
              <a:rPr lang="it-IT" dirty="0">
                <a:latin typeface="Comic Sans MS" panose="030F0702030302020204" pitchFamily="66" charset="0"/>
              </a:rPr>
            </a:br>
            <a:r>
              <a:rPr lang="it-IT" sz="4800" dirty="0">
                <a:latin typeface="Comic Sans MS" panose="030F0702030302020204" pitchFamily="66" charset="0"/>
              </a:rPr>
              <a:t>laboratorio…di Arte</a:t>
            </a:r>
            <a:br>
              <a:rPr lang="it-IT" sz="4800" dirty="0">
                <a:latin typeface="Comic Sans MS" panose="030F0702030302020204" pitchFamily="66" charset="0"/>
              </a:rPr>
            </a:br>
            <a:r>
              <a:rPr lang="it-IT" sz="4000" dirty="0">
                <a:latin typeface="Comic Sans MS" panose="030F0702030302020204" pitchFamily="66" charset="0"/>
              </a:rPr>
              <a:t>Giunti Scuola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6EA7C3-564B-4577-AF17-F73816B39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840940"/>
            <a:ext cx="6914432" cy="743705"/>
          </a:xfrm>
        </p:spPr>
        <p:txBody>
          <a:bodyPr>
            <a:normAutofit fontScale="70000" lnSpcReduction="20000"/>
          </a:bodyPr>
          <a:lstStyle/>
          <a:p>
            <a:r>
              <a:rPr lang="it-IT" sz="3600" dirty="0">
                <a:latin typeface="Comic Sans MS" panose="030F0702030302020204" pitchFamily="66" charset="0"/>
              </a:rPr>
              <a:t>Classe 3A  Mazzini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17/12/2021</a:t>
            </a:r>
          </a:p>
        </p:txBody>
      </p:sp>
    </p:spTree>
    <p:extLst>
      <p:ext uri="{BB962C8B-B14F-4D97-AF65-F5344CB8AC3E}">
        <p14:creationId xmlns:p14="http://schemas.microsoft.com/office/powerpoint/2010/main" val="163768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6CE128-669C-4813-85DC-568DCAC6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813C1B8-99A6-4580-95EC-812B01F9E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66" y="515618"/>
            <a:ext cx="5375714" cy="4406005"/>
          </a:xfrm>
        </p:spPr>
      </p:pic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C94A4E36-254F-4CAC-91DC-0F219FD2D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47" y="1817603"/>
            <a:ext cx="5989639" cy="4260468"/>
          </a:xfrm>
          <a:prstGeom prst="rect">
            <a:avLst/>
          </a:prstGeom>
        </p:spPr>
      </p:pic>
      <p:pic>
        <p:nvPicPr>
          <p:cNvPr id="12" name="Elemento grafico 11" descr="Albero feste">
            <a:extLst>
              <a:ext uri="{FF2B5EF4-FFF2-40B4-BE49-F238E27FC236}">
                <a16:creationId xmlns:a16="http://schemas.microsoft.com/office/drawing/2014/main" id="{D936BD7D-3D57-404F-984B-3E45B9064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776" y="5072642"/>
            <a:ext cx="914400" cy="914400"/>
          </a:xfrm>
          <a:prstGeom prst="rect">
            <a:avLst/>
          </a:prstGeom>
        </p:spPr>
      </p:pic>
      <p:pic>
        <p:nvPicPr>
          <p:cNvPr id="13" name="Elemento grafico 12" descr="Albero feste">
            <a:extLst>
              <a:ext uri="{FF2B5EF4-FFF2-40B4-BE49-F238E27FC236}">
                <a16:creationId xmlns:a16="http://schemas.microsoft.com/office/drawing/2014/main" id="{32D7DCBA-D887-487D-BD27-388EE5568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3785" y="5072642"/>
            <a:ext cx="914400" cy="914400"/>
          </a:xfrm>
          <a:prstGeom prst="rect">
            <a:avLst/>
          </a:prstGeom>
        </p:spPr>
      </p:pic>
      <p:pic>
        <p:nvPicPr>
          <p:cNvPr id="14" name="Elemento grafico 13" descr="Fiocco di neve">
            <a:extLst>
              <a:ext uri="{FF2B5EF4-FFF2-40B4-BE49-F238E27FC236}">
                <a16:creationId xmlns:a16="http://schemas.microsoft.com/office/drawing/2014/main" id="{1F290B19-92B7-4286-8BDB-57BACF5BC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6915" y="587513"/>
            <a:ext cx="691485" cy="691485"/>
          </a:xfrm>
          <a:prstGeom prst="rect">
            <a:avLst/>
          </a:prstGeom>
        </p:spPr>
      </p:pic>
      <p:pic>
        <p:nvPicPr>
          <p:cNvPr id="15" name="Elemento grafico 14" descr="Albero feste">
            <a:extLst>
              <a:ext uri="{FF2B5EF4-FFF2-40B4-BE49-F238E27FC236}">
                <a16:creationId xmlns:a16="http://schemas.microsoft.com/office/drawing/2014/main" id="{95C86860-20FF-48F6-AF21-DBFA1FB90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129" y="5072642"/>
            <a:ext cx="914400" cy="914400"/>
          </a:xfrm>
          <a:prstGeom prst="rect">
            <a:avLst/>
          </a:prstGeom>
        </p:spPr>
      </p:pic>
      <p:pic>
        <p:nvPicPr>
          <p:cNvPr id="16" name="Elemento grafico 15" descr="Fiocco di neve">
            <a:extLst>
              <a:ext uri="{FF2B5EF4-FFF2-40B4-BE49-F238E27FC236}">
                <a16:creationId xmlns:a16="http://schemas.microsoft.com/office/drawing/2014/main" id="{4A2C4E7A-DA89-4AA4-ADC8-064CB0A25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8016" y="661553"/>
            <a:ext cx="462284" cy="462284"/>
          </a:xfrm>
          <a:prstGeom prst="rect">
            <a:avLst/>
          </a:prstGeom>
        </p:spPr>
      </p:pic>
      <p:pic>
        <p:nvPicPr>
          <p:cNvPr id="17" name="Elemento grafico 16" descr="Fiocco di neve">
            <a:extLst>
              <a:ext uri="{FF2B5EF4-FFF2-40B4-BE49-F238E27FC236}">
                <a16:creationId xmlns:a16="http://schemas.microsoft.com/office/drawing/2014/main" id="{44EE6DA3-8F1E-4A00-8478-D618FD8B0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7150" y="903203"/>
            <a:ext cx="914400" cy="914400"/>
          </a:xfrm>
          <a:prstGeom prst="rect">
            <a:avLst/>
          </a:prstGeom>
        </p:spPr>
      </p:pic>
      <p:pic>
        <p:nvPicPr>
          <p:cNvPr id="18" name="Elemento grafico 17" descr="Fiocco di neve">
            <a:extLst>
              <a:ext uri="{FF2B5EF4-FFF2-40B4-BE49-F238E27FC236}">
                <a16:creationId xmlns:a16="http://schemas.microsoft.com/office/drawing/2014/main" id="{8D6E4AC6-D26E-4C91-99A6-FBCEA82F6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8618" y="779929"/>
            <a:ext cx="1037674" cy="1037674"/>
          </a:xfrm>
          <a:prstGeom prst="rect">
            <a:avLst/>
          </a:prstGeom>
        </p:spPr>
      </p:pic>
      <p:pic>
        <p:nvPicPr>
          <p:cNvPr id="19" name="Elemento grafico 18" descr="Fiocco di neve">
            <a:extLst>
              <a:ext uri="{FF2B5EF4-FFF2-40B4-BE49-F238E27FC236}">
                <a16:creationId xmlns:a16="http://schemas.microsoft.com/office/drawing/2014/main" id="{3D4D6824-5D83-424E-8DE1-7610E50CD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20532" y="515617"/>
            <a:ext cx="608219" cy="60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6DE12-84CE-4CA2-A802-BBB1B24D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B60A2A-D4DD-4749-BB07-DFC9D1325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557" y="960628"/>
            <a:ext cx="5971292" cy="4927599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4D4184F2-295E-4328-AFE6-5D10402A8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9" y="2124636"/>
            <a:ext cx="5518638" cy="4174004"/>
          </a:xfrm>
          <a:prstGeom prst="rect">
            <a:avLst/>
          </a:prstGeom>
        </p:spPr>
      </p:pic>
      <p:pic>
        <p:nvPicPr>
          <p:cNvPr id="7" name="Elemento grafico 6" descr="Fiocco di neve">
            <a:extLst>
              <a:ext uri="{FF2B5EF4-FFF2-40B4-BE49-F238E27FC236}">
                <a16:creationId xmlns:a16="http://schemas.microsoft.com/office/drawing/2014/main" id="{1D871CA9-1C13-4044-9E93-0FC5D7F69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424" y="1389439"/>
            <a:ext cx="691998" cy="691998"/>
          </a:xfrm>
          <a:prstGeom prst="rect">
            <a:avLst/>
          </a:prstGeom>
        </p:spPr>
      </p:pic>
      <p:pic>
        <p:nvPicPr>
          <p:cNvPr id="8" name="Elemento grafico 7" descr="Fiocco di neve">
            <a:extLst>
              <a:ext uri="{FF2B5EF4-FFF2-40B4-BE49-F238E27FC236}">
                <a16:creationId xmlns:a16="http://schemas.microsoft.com/office/drawing/2014/main" id="{580385CE-09D6-49D9-A376-EB13BA946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1" y="1889838"/>
            <a:ext cx="691998" cy="691998"/>
          </a:xfrm>
          <a:prstGeom prst="rect">
            <a:avLst/>
          </a:prstGeom>
        </p:spPr>
      </p:pic>
      <p:pic>
        <p:nvPicPr>
          <p:cNvPr id="9" name="Elemento grafico 8" descr="Fiocco di neve">
            <a:extLst>
              <a:ext uri="{FF2B5EF4-FFF2-40B4-BE49-F238E27FC236}">
                <a16:creationId xmlns:a16="http://schemas.microsoft.com/office/drawing/2014/main" id="{B83DA8BF-9A71-4EB4-9EF2-360D5F25E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578" y="1292454"/>
            <a:ext cx="735104" cy="735104"/>
          </a:xfrm>
          <a:prstGeom prst="rect">
            <a:avLst/>
          </a:prstGeom>
        </p:spPr>
      </p:pic>
      <p:pic>
        <p:nvPicPr>
          <p:cNvPr id="10" name="Elemento grafico 9" descr="Fiocco di neve">
            <a:extLst>
              <a:ext uri="{FF2B5EF4-FFF2-40B4-BE49-F238E27FC236}">
                <a16:creationId xmlns:a16="http://schemas.microsoft.com/office/drawing/2014/main" id="{5F122084-A2C7-44A2-BE43-0B490ED5A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6964" y="5957981"/>
            <a:ext cx="681318" cy="681318"/>
          </a:xfrm>
          <a:prstGeom prst="rect">
            <a:avLst/>
          </a:prstGeom>
        </p:spPr>
      </p:pic>
      <p:pic>
        <p:nvPicPr>
          <p:cNvPr id="11" name="Elemento grafico 10" descr="Fiocco di neve">
            <a:extLst>
              <a:ext uri="{FF2B5EF4-FFF2-40B4-BE49-F238E27FC236}">
                <a16:creationId xmlns:a16="http://schemas.microsoft.com/office/drawing/2014/main" id="{98590698-934F-450C-A4C4-EB017309A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0147" y="5943600"/>
            <a:ext cx="914400" cy="914400"/>
          </a:xfrm>
          <a:prstGeom prst="rect">
            <a:avLst/>
          </a:prstGeom>
        </p:spPr>
      </p:pic>
      <p:pic>
        <p:nvPicPr>
          <p:cNvPr id="12" name="Elemento grafico 11" descr="Fiocco di neve">
            <a:extLst>
              <a:ext uri="{FF2B5EF4-FFF2-40B4-BE49-F238E27FC236}">
                <a16:creationId xmlns:a16="http://schemas.microsoft.com/office/drawing/2014/main" id="{267AFF24-9B7F-4EEB-8CCC-257FD6F6A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0083" y="6167259"/>
            <a:ext cx="690741" cy="6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2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5B9E1-9E16-4240-845E-78732BE1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43" y="2788025"/>
            <a:ext cx="1706586" cy="91439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B2AA694-F3FA-4C67-B9D1-B90D783942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699" y="758666"/>
            <a:ext cx="5624603" cy="3577901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74DBF314-DB35-419F-9E71-7FE2D7DAEE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1266" y="2547617"/>
            <a:ext cx="5223678" cy="4041442"/>
          </a:xfrm>
        </p:spPr>
      </p:pic>
      <p:pic>
        <p:nvPicPr>
          <p:cNvPr id="12" name="Elemento grafico 11" descr="Fiocco di neve">
            <a:extLst>
              <a:ext uri="{FF2B5EF4-FFF2-40B4-BE49-F238E27FC236}">
                <a16:creationId xmlns:a16="http://schemas.microsoft.com/office/drawing/2014/main" id="{BD07A121-91B8-45CC-9DBF-800D8641C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5607" y="4237401"/>
            <a:ext cx="690900" cy="690900"/>
          </a:xfrm>
          <a:prstGeom prst="rect">
            <a:avLst/>
          </a:prstGeom>
        </p:spPr>
      </p:pic>
      <p:pic>
        <p:nvPicPr>
          <p:cNvPr id="13" name="Elemento grafico 12" descr="Fiocco di neve">
            <a:extLst>
              <a:ext uri="{FF2B5EF4-FFF2-40B4-BE49-F238E27FC236}">
                <a16:creationId xmlns:a16="http://schemas.microsoft.com/office/drawing/2014/main" id="{662E5929-397E-40AD-9349-4A6290B7C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598069"/>
            <a:ext cx="914400" cy="914400"/>
          </a:xfrm>
          <a:prstGeom prst="rect">
            <a:avLst/>
          </a:prstGeom>
        </p:spPr>
      </p:pic>
      <p:pic>
        <p:nvPicPr>
          <p:cNvPr id="14" name="Elemento grafico 13" descr="Fiocco di neve">
            <a:extLst>
              <a:ext uri="{FF2B5EF4-FFF2-40B4-BE49-F238E27FC236}">
                <a16:creationId xmlns:a16="http://schemas.microsoft.com/office/drawing/2014/main" id="{66D80842-A145-4201-8F06-690F9C79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056" y="4582851"/>
            <a:ext cx="914400" cy="914400"/>
          </a:xfrm>
          <a:prstGeom prst="rect">
            <a:avLst/>
          </a:prstGeom>
        </p:spPr>
      </p:pic>
      <p:pic>
        <p:nvPicPr>
          <p:cNvPr id="15" name="Elemento grafico 14" descr="Fiocco di neve">
            <a:extLst>
              <a:ext uri="{FF2B5EF4-FFF2-40B4-BE49-F238E27FC236}">
                <a16:creationId xmlns:a16="http://schemas.microsoft.com/office/drawing/2014/main" id="{F8F0F6FD-0A4C-4589-878F-B1F90D0E3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3976" y="5163589"/>
            <a:ext cx="914400" cy="914400"/>
          </a:xfrm>
          <a:prstGeom prst="rect">
            <a:avLst/>
          </a:prstGeom>
        </p:spPr>
      </p:pic>
      <p:pic>
        <p:nvPicPr>
          <p:cNvPr id="16" name="Elemento grafico 15" descr="Fiocco di neve">
            <a:extLst>
              <a:ext uri="{FF2B5EF4-FFF2-40B4-BE49-F238E27FC236}">
                <a16:creationId xmlns:a16="http://schemas.microsoft.com/office/drawing/2014/main" id="{4AB69118-B2BA-4CA6-A719-8E4BFE965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6203" y="3245224"/>
            <a:ext cx="914400" cy="914400"/>
          </a:xfrm>
          <a:prstGeom prst="rect">
            <a:avLst/>
          </a:prstGeom>
        </p:spPr>
      </p:pic>
      <p:pic>
        <p:nvPicPr>
          <p:cNvPr id="17" name="Elemento grafico 16" descr="Fiocco di neve">
            <a:extLst>
              <a:ext uri="{FF2B5EF4-FFF2-40B4-BE49-F238E27FC236}">
                <a16:creationId xmlns:a16="http://schemas.microsoft.com/office/drawing/2014/main" id="{2BEC7106-9E10-4D05-AAE2-960D1354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3011" y="1129552"/>
            <a:ext cx="500959" cy="5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7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BFE0A3-7E20-4B1E-A9C1-9C8D4AB2C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81655EF-A851-44C0-9F5D-779A45376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959" y="451664"/>
            <a:ext cx="5413123" cy="399483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15514E0-976C-424D-88B8-07A786971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7082" y="2262213"/>
            <a:ext cx="5726393" cy="3845417"/>
          </a:xfrm>
        </p:spPr>
      </p:pic>
      <p:pic>
        <p:nvPicPr>
          <p:cNvPr id="9" name="Elemento grafico 8" descr="Fiocco di neve">
            <a:extLst>
              <a:ext uri="{FF2B5EF4-FFF2-40B4-BE49-F238E27FC236}">
                <a16:creationId xmlns:a16="http://schemas.microsoft.com/office/drawing/2014/main" id="{B1944A78-3E48-45C6-9E60-10C7D18BA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6541" y="4628557"/>
            <a:ext cx="914400" cy="914400"/>
          </a:xfrm>
          <a:prstGeom prst="rect">
            <a:avLst/>
          </a:prstGeom>
        </p:spPr>
      </p:pic>
      <p:pic>
        <p:nvPicPr>
          <p:cNvPr id="11" name="Elemento grafico 10" descr="Albero feste">
            <a:extLst>
              <a:ext uri="{FF2B5EF4-FFF2-40B4-BE49-F238E27FC236}">
                <a16:creationId xmlns:a16="http://schemas.microsoft.com/office/drawing/2014/main" id="{0AF0F9B9-CD89-414C-AF7E-869E4C7B3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82753" y="778580"/>
            <a:ext cx="914400" cy="914400"/>
          </a:xfrm>
          <a:prstGeom prst="rect">
            <a:avLst/>
          </a:prstGeom>
        </p:spPr>
      </p:pic>
      <p:pic>
        <p:nvPicPr>
          <p:cNvPr id="13" name="Elemento grafico 12" descr="Calza">
            <a:extLst>
              <a:ext uri="{FF2B5EF4-FFF2-40B4-BE49-F238E27FC236}">
                <a16:creationId xmlns:a16="http://schemas.microsoft.com/office/drawing/2014/main" id="{C3B495D7-3605-4ECA-AF2B-AC95C371D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-1193167" y="5542957"/>
            <a:ext cx="74486" cy="74486"/>
          </a:xfrm>
          <a:prstGeom prst="rect">
            <a:avLst/>
          </a:prstGeom>
        </p:spPr>
      </p:pic>
      <p:pic>
        <p:nvPicPr>
          <p:cNvPr id="14" name="Elemento grafico 13" descr="Albero feste">
            <a:extLst>
              <a:ext uri="{FF2B5EF4-FFF2-40B4-BE49-F238E27FC236}">
                <a16:creationId xmlns:a16="http://schemas.microsoft.com/office/drawing/2014/main" id="{8535F95A-31EC-47BB-A26B-778D7FE65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25953" y="995081"/>
            <a:ext cx="659373" cy="659373"/>
          </a:xfrm>
          <a:prstGeom prst="rect">
            <a:avLst/>
          </a:prstGeom>
        </p:spPr>
      </p:pic>
      <p:pic>
        <p:nvPicPr>
          <p:cNvPr id="15" name="Elemento grafico 14" descr="Albero feste">
            <a:extLst>
              <a:ext uri="{FF2B5EF4-FFF2-40B4-BE49-F238E27FC236}">
                <a16:creationId xmlns:a16="http://schemas.microsoft.com/office/drawing/2014/main" id="{FA482DD0-DDA0-43B9-B36F-E61F6C0D7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7153" y="1030941"/>
            <a:ext cx="659373" cy="659373"/>
          </a:xfrm>
          <a:prstGeom prst="rect">
            <a:avLst/>
          </a:prstGeom>
        </p:spPr>
      </p:pic>
      <p:pic>
        <p:nvPicPr>
          <p:cNvPr id="16" name="Elemento grafico 15" descr="Albero feste">
            <a:extLst>
              <a:ext uri="{FF2B5EF4-FFF2-40B4-BE49-F238E27FC236}">
                <a16:creationId xmlns:a16="http://schemas.microsoft.com/office/drawing/2014/main" id="{D5398743-D456-43BD-97C2-F53965E68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553" y="775915"/>
            <a:ext cx="914400" cy="914400"/>
          </a:xfrm>
          <a:prstGeom prst="rect">
            <a:avLst/>
          </a:prstGeom>
        </p:spPr>
      </p:pic>
      <p:pic>
        <p:nvPicPr>
          <p:cNvPr id="17" name="Elemento grafico 16" descr="Albero feste">
            <a:extLst>
              <a:ext uri="{FF2B5EF4-FFF2-40B4-BE49-F238E27FC236}">
                <a16:creationId xmlns:a16="http://schemas.microsoft.com/office/drawing/2014/main" id="{9C92C90E-9A7B-4ADE-9AEA-1D7079661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6635" y="959223"/>
            <a:ext cx="731091" cy="731091"/>
          </a:xfrm>
          <a:prstGeom prst="rect">
            <a:avLst/>
          </a:prstGeom>
        </p:spPr>
      </p:pic>
      <p:pic>
        <p:nvPicPr>
          <p:cNvPr id="18" name="Elemento grafico 17" descr="Fiocco di neve">
            <a:extLst>
              <a:ext uri="{FF2B5EF4-FFF2-40B4-BE49-F238E27FC236}">
                <a16:creationId xmlns:a16="http://schemas.microsoft.com/office/drawing/2014/main" id="{906828C0-1847-437E-9E48-2D8F40CA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0941" y="4703043"/>
            <a:ext cx="564777" cy="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CE9E6-DE64-4729-93FA-8AB4A319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AF0DA71-20CC-430D-88C8-7700BF0A5A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75623" y="640043"/>
            <a:ext cx="6172424" cy="5568769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5D2BAA-C890-4CE7-9625-760987843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18120" y="2088776"/>
            <a:ext cx="1182445" cy="3900544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Elemento grafico 6" descr="Fiocco di neve">
            <a:extLst>
              <a:ext uri="{FF2B5EF4-FFF2-40B4-BE49-F238E27FC236}">
                <a16:creationId xmlns:a16="http://schemas.microsoft.com/office/drawing/2014/main" id="{6D470E43-19B2-40CA-B483-E9F2A05A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6660" y="1258217"/>
            <a:ext cx="914400" cy="914400"/>
          </a:xfrm>
          <a:prstGeom prst="rect">
            <a:avLst/>
          </a:prstGeom>
        </p:spPr>
      </p:pic>
      <p:pic>
        <p:nvPicPr>
          <p:cNvPr id="8" name="Elemento grafico 7" descr="Fiocco di neve">
            <a:extLst>
              <a:ext uri="{FF2B5EF4-FFF2-40B4-BE49-F238E27FC236}">
                <a16:creationId xmlns:a16="http://schemas.microsoft.com/office/drawing/2014/main" id="{4BE7D53C-9DF4-44ED-9353-A6EF2D0D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400" y="2172617"/>
            <a:ext cx="815788" cy="815788"/>
          </a:xfrm>
          <a:prstGeom prst="rect">
            <a:avLst/>
          </a:prstGeom>
        </p:spPr>
      </p:pic>
      <p:pic>
        <p:nvPicPr>
          <p:cNvPr id="9" name="Elemento grafico 8" descr="Fiocco di neve">
            <a:extLst>
              <a:ext uri="{FF2B5EF4-FFF2-40B4-BE49-F238E27FC236}">
                <a16:creationId xmlns:a16="http://schemas.microsoft.com/office/drawing/2014/main" id="{A3EE59A4-6452-44E4-ABAF-C9F74D337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7117" y="2730669"/>
            <a:ext cx="515471" cy="515471"/>
          </a:xfrm>
          <a:prstGeom prst="rect">
            <a:avLst/>
          </a:prstGeom>
        </p:spPr>
      </p:pic>
      <p:pic>
        <p:nvPicPr>
          <p:cNvPr id="10" name="Elemento grafico 9" descr="Fiocco di neve">
            <a:extLst>
              <a:ext uri="{FF2B5EF4-FFF2-40B4-BE49-F238E27FC236}">
                <a16:creationId xmlns:a16="http://schemas.microsoft.com/office/drawing/2014/main" id="{B7EDF60C-0124-4224-A2B3-655DF80C1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3938573"/>
            <a:ext cx="914400" cy="914400"/>
          </a:xfrm>
          <a:prstGeom prst="rect">
            <a:avLst/>
          </a:prstGeom>
        </p:spPr>
      </p:pic>
      <p:pic>
        <p:nvPicPr>
          <p:cNvPr id="11" name="Elemento grafico 10" descr="Fiocco di neve">
            <a:extLst>
              <a:ext uri="{FF2B5EF4-FFF2-40B4-BE49-F238E27FC236}">
                <a16:creationId xmlns:a16="http://schemas.microsoft.com/office/drawing/2014/main" id="{41F53D75-1741-4DC3-9BFF-FE201C074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8141" y="4562943"/>
            <a:ext cx="914400" cy="914400"/>
          </a:xfrm>
          <a:prstGeom prst="rect">
            <a:avLst/>
          </a:prstGeom>
        </p:spPr>
      </p:pic>
      <p:pic>
        <p:nvPicPr>
          <p:cNvPr id="12" name="Elemento grafico 11" descr="Fiocco di neve">
            <a:extLst>
              <a:ext uri="{FF2B5EF4-FFF2-40B4-BE49-F238E27FC236}">
                <a16:creationId xmlns:a16="http://schemas.microsoft.com/office/drawing/2014/main" id="{E1513F9B-71B0-4128-9C45-3C31B09D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4023" y="4464423"/>
            <a:ext cx="388549" cy="3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3BFDE8-EB63-42BF-A0DD-D2CFF206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92047B3-B360-4102-BBC1-4031A6D258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2920" y="613026"/>
            <a:ext cx="5708704" cy="4060297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B18D0E8-F72B-4A27-A35C-CFC9ABC864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83624" y="2128175"/>
            <a:ext cx="6104963" cy="4340621"/>
          </a:xfrm>
        </p:spPr>
      </p:pic>
      <p:pic>
        <p:nvPicPr>
          <p:cNvPr id="10" name="Elemento grafico 9" descr="Ghirlanda festività">
            <a:extLst>
              <a:ext uri="{FF2B5EF4-FFF2-40B4-BE49-F238E27FC236}">
                <a16:creationId xmlns:a16="http://schemas.microsoft.com/office/drawing/2014/main" id="{156049E7-A28B-472D-8327-B48EBA6FD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65177" y="4954058"/>
            <a:ext cx="1290916" cy="1290916"/>
          </a:xfrm>
          <a:prstGeom prst="rect">
            <a:avLst/>
          </a:prstGeom>
        </p:spPr>
      </p:pic>
      <p:pic>
        <p:nvPicPr>
          <p:cNvPr id="12" name="Elemento grafico 11" descr="Bastoncino di zucchero">
            <a:extLst>
              <a:ext uri="{FF2B5EF4-FFF2-40B4-BE49-F238E27FC236}">
                <a16:creationId xmlns:a16="http://schemas.microsoft.com/office/drawing/2014/main" id="{4659770D-CFC4-442C-A51F-560B0CFA0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6636" y="1123837"/>
            <a:ext cx="703964" cy="703964"/>
          </a:xfrm>
          <a:prstGeom prst="rect">
            <a:avLst/>
          </a:prstGeom>
        </p:spPr>
      </p:pic>
      <p:pic>
        <p:nvPicPr>
          <p:cNvPr id="13" name="Elemento grafico 12" descr="Bastoncino di zucchero">
            <a:extLst>
              <a:ext uri="{FF2B5EF4-FFF2-40B4-BE49-F238E27FC236}">
                <a16:creationId xmlns:a16="http://schemas.microsoft.com/office/drawing/2014/main" id="{E9E67699-4A20-4CB7-B692-1A788985B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1705" y="877073"/>
            <a:ext cx="703964" cy="703964"/>
          </a:xfrm>
          <a:prstGeom prst="rect">
            <a:avLst/>
          </a:prstGeom>
        </p:spPr>
      </p:pic>
      <p:pic>
        <p:nvPicPr>
          <p:cNvPr id="14" name="Elemento grafico 13" descr="Bastoncino di zucchero">
            <a:extLst>
              <a:ext uri="{FF2B5EF4-FFF2-40B4-BE49-F238E27FC236}">
                <a16:creationId xmlns:a16="http://schemas.microsoft.com/office/drawing/2014/main" id="{2E8AEB4D-34DF-45B1-A0B4-641C6B0BC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9201" y="1111660"/>
            <a:ext cx="703964" cy="703964"/>
          </a:xfrm>
          <a:prstGeom prst="rect">
            <a:avLst/>
          </a:prstGeom>
        </p:spPr>
      </p:pic>
      <p:pic>
        <p:nvPicPr>
          <p:cNvPr id="15" name="Elemento grafico 14" descr="Fiocco di neve">
            <a:extLst>
              <a:ext uri="{FF2B5EF4-FFF2-40B4-BE49-F238E27FC236}">
                <a16:creationId xmlns:a16="http://schemas.microsoft.com/office/drawing/2014/main" id="{060ACCAC-9B31-4B25-A180-7F853EDC3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-791134" y="4734423"/>
            <a:ext cx="219635" cy="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EEB52-762B-4FD6-A27C-388B954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7E01FEF-D271-43B1-A77E-671CBD9710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215" y="2474259"/>
            <a:ext cx="5437026" cy="3949767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E90B83E-A50D-4163-B210-2A644FC2F0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0542" y="604893"/>
            <a:ext cx="5842934" cy="4019343"/>
          </a:xfrm>
        </p:spPr>
      </p:pic>
      <p:pic>
        <p:nvPicPr>
          <p:cNvPr id="10" name="Elemento grafico 9" descr="Fiocco di neve">
            <a:extLst>
              <a:ext uri="{FF2B5EF4-FFF2-40B4-BE49-F238E27FC236}">
                <a16:creationId xmlns:a16="http://schemas.microsoft.com/office/drawing/2014/main" id="{9704CAFB-3E0F-49A2-AEB1-57C87F4A6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8424" y="1132980"/>
            <a:ext cx="914400" cy="914400"/>
          </a:xfrm>
          <a:prstGeom prst="rect">
            <a:avLst/>
          </a:prstGeom>
        </p:spPr>
      </p:pic>
      <p:pic>
        <p:nvPicPr>
          <p:cNvPr id="11" name="Elemento grafico 10" descr="Fiocco di neve">
            <a:extLst>
              <a:ext uri="{FF2B5EF4-FFF2-40B4-BE49-F238E27FC236}">
                <a16:creationId xmlns:a16="http://schemas.microsoft.com/office/drawing/2014/main" id="{BFBCC0A8-237C-41AE-846D-7C96CF05F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876" y="2157364"/>
            <a:ext cx="914400" cy="914400"/>
          </a:xfrm>
          <a:prstGeom prst="rect">
            <a:avLst/>
          </a:prstGeom>
        </p:spPr>
      </p:pic>
      <p:pic>
        <p:nvPicPr>
          <p:cNvPr id="12" name="Elemento grafico 11" descr="Fiocco di neve">
            <a:extLst>
              <a:ext uri="{FF2B5EF4-FFF2-40B4-BE49-F238E27FC236}">
                <a16:creationId xmlns:a16="http://schemas.microsoft.com/office/drawing/2014/main" id="{860BAE26-0FB8-4622-A28B-CBA0EEA26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1628" y="5570012"/>
            <a:ext cx="1139928" cy="1139928"/>
          </a:xfrm>
          <a:prstGeom prst="rect">
            <a:avLst/>
          </a:prstGeom>
        </p:spPr>
      </p:pic>
      <p:pic>
        <p:nvPicPr>
          <p:cNvPr id="13" name="Elemento grafico 12" descr="Fiocco di neve">
            <a:extLst>
              <a:ext uri="{FF2B5EF4-FFF2-40B4-BE49-F238E27FC236}">
                <a16:creationId xmlns:a16="http://schemas.microsoft.com/office/drawing/2014/main" id="{53FBDD89-B506-46FE-BC7A-CB56EC517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561" y="5380103"/>
            <a:ext cx="914400" cy="914400"/>
          </a:xfrm>
          <a:prstGeom prst="rect">
            <a:avLst/>
          </a:prstGeom>
        </p:spPr>
      </p:pic>
      <p:pic>
        <p:nvPicPr>
          <p:cNvPr id="14" name="Elemento grafico 13" descr="Fiocco di neve">
            <a:extLst>
              <a:ext uri="{FF2B5EF4-FFF2-40B4-BE49-F238E27FC236}">
                <a16:creationId xmlns:a16="http://schemas.microsoft.com/office/drawing/2014/main" id="{16904CAD-9172-4F60-89A3-E9DD7619D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276" y="355162"/>
            <a:ext cx="914400" cy="914400"/>
          </a:xfrm>
          <a:prstGeom prst="rect">
            <a:avLst/>
          </a:prstGeom>
        </p:spPr>
      </p:pic>
      <p:pic>
        <p:nvPicPr>
          <p:cNvPr id="15" name="Elemento grafico 14" descr="Fiocco di neve">
            <a:extLst>
              <a:ext uri="{FF2B5EF4-FFF2-40B4-BE49-F238E27FC236}">
                <a16:creationId xmlns:a16="http://schemas.microsoft.com/office/drawing/2014/main" id="{9E1D7357-FE89-4F91-9D74-051DB199B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4961" y="4973376"/>
            <a:ext cx="756720" cy="756720"/>
          </a:xfrm>
          <a:prstGeom prst="rect">
            <a:avLst/>
          </a:prstGeom>
        </p:spPr>
      </p:pic>
      <p:pic>
        <p:nvPicPr>
          <p:cNvPr id="16" name="Elemento grafico 15" descr="Fiocco di neve">
            <a:extLst>
              <a:ext uri="{FF2B5EF4-FFF2-40B4-BE49-F238E27FC236}">
                <a16:creationId xmlns:a16="http://schemas.microsoft.com/office/drawing/2014/main" id="{E59B3AD0-F671-4723-876A-5CAF1E436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4612" y="1740674"/>
            <a:ext cx="306706" cy="306706"/>
          </a:xfrm>
          <a:prstGeom prst="rect">
            <a:avLst/>
          </a:prstGeom>
        </p:spPr>
      </p:pic>
      <p:pic>
        <p:nvPicPr>
          <p:cNvPr id="17" name="Elemento grafico 16" descr="Fiocco di neve">
            <a:extLst>
              <a:ext uri="{FF2B5EF4-FFF2-40B4-BE49-F238E27FC236}">
                <a16:creationId xmlns:a16="http://schemas.microsoft.com/office/drawing/2014/main" id="{B2683FA4-51A8-4FB8-9BA9-DB607C92F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1318" y="946449"/>
            <a:ext cx="634588" cy="634588"/>
          </a:xfrm>
          <a:prstGeom prst="rect">
            <a:avLst/>
          </a:prstGeom>
        </p:spPr>
      </p:pic>
      <p:pic>
        <p:nvPicPr>
          <p:cNvPr id="18" name="Elemento grafico 17" descr="Fiocco di neve">
            <a:extLst>
              <a:ext uri="{FF2B5EF4-FFF2-40B4-BE49-F238E27FC236}">
                <a16:creationId xmlns:a16="http://schemas.microsoft.com/office/drawing/2014/main" id="{EDFAF3A1-72BC-47C5-B37D-6C30BA181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7921" y="5235388"/>
            <a:ext cx="334624" cy="334624"/>
          </a:xfrm>
          <a:prstGeom prst="rect">
            <a:avLst/>
          </a:prstGeom>
        </p:spPr>
      </p:pic>
      <p:pic>
        <p:nvPicPr>
          <p:cNvPr id="19" name="Elemento grafico 18" descr="Fiocco di neve">
            <a:extLst>
              <a:ext uri="{FF2B5EF4-FFF2-40B4-BE49-F238E27FC236}">
                <a16:creationId xmlns:a16="http://schemas.microsoft.com/office/drawing/2014/main" id="{581CFC9C-1394-4CA8-956A-D2260B08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8790" y="4752349"/>
            <a:ext cx="914400" cy="914400"/>
          </a:xfrm>
          <a:prstGeom prst="rect">
            <a:avLst/>
          </a:prstGeom>
        </p:spPr>
      </p:pic>
      <p:pic>
        <p:nvPicPr>
          <p:cNvPr id="20" name="Elemento grafico 19" descr="Fiocco di neve">
            <a:extLst>
              <a:ext uri="{FF2B5EF4-FFF2-40B4-BE49-F238E27FC236}">
                <a16:creationId xmlns:a16="http://schemas.microsoft.com/office/drawing/2014/main" id="{D6E7B416-D7C9-4C02-85FC-79F7525E8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0202" y="5499492"/>
            <a:ext cx="520137" cy="5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43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TM03457475[[fn=Cornice]]</Template>
  <TotalTime>91</TotalTime>
  <Words>15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Cornice</vt:lpstr>
      <vt:lpstr>Paesaggi di Natale laboratorio…di Arte Giunti Scuola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Paesaggi Natalizi laboratorio Giunti</dc:title>
  <dc:creator>Rosaria Solito</dc:creator>
  <cp:lastModifiedBy>Utente sconosciuto</cp:lastModifiedBy>
  <cp:revision>7</cp:revision>
  <dcterms:created xsi:type="dcterms:W3CDTF">2021-12-18T20:39:45Z</dcterms:created>
  <dcterms:modified xsi:type="dcterms:W3CDTF">2021-12-18T22:17:41Z</dcterms:modified>
</cp:coreProperties>
</file>